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8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86" d="100"/>
          <a:sy n="86" d="100"/>
        </p:scale>
        <p:origin x="-15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1702D-A014-48B8-AE1C-59BD40E81B31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2104-72D9-4DF3-9766-84937317A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rkvineburg@easternnational.or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rkb@ecspecialties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UNIFORM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EASTERN NATIONAL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Email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onfirmation for your records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40000" lnSpcReduction="20000"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STORE NUMBER *</a:t>
            </a:r>
          </a:p>
          <a:p>
            <a:r>
              <a:rPr lang="en-US" dirty="0"/>
              <a:t>915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Company Name:   Eastern </a:t>
            </a:r>
            <a:r>
              <a:rPr lang="en-US" dirty="0" smtClean="0"/>
              <a:t>National</a:t>
            </a:r>
            <a:endParaRPr lang="en-US" dirty="0"/>
          </a:p>
          <a:p>
            <a:r>
              <a:rPr lang="en-US" dirty="0"/>
              <a:t>Customer Name:  Mark Vineburg</a:t>
            </a:r>
          </a:p>
          <a:p>
            <a:r>
              <a:rPr lang="en-US" dirty="0"/>
              <a:t>Address:        470 Maryland Drive, Suite 1</a:t>
            </a:r>
          </a:p>
          <a:p>
            <a:r>
              <a:rPr lang="en-US" dirty="0"/>
              <a:t>                Fort Washington, PA </a:t>
            </a:r>
          </a:p>
          <a:p>
            <a:r>
              <a:rPr lang="en-US" dirty="0"/>
              <a:t>                19034</a:t>
            </a:r>
          </a:p>
          <a:p>
            <a:r>
              <a:rPr lang="en-US" dirty="0"/>
              <a:t>Telephone:      (215) 283-6900 ext. x123</a:t>
            </a:r>
          </a:p>
          <a:p>
            <a:r>
              <a:rPr lang="en-US" dirty="0"/>
              <a:t>E-mail Address: </a:t>
            </a:r>
            <a:r>
              <a:rPr lang="en-US" u="sng" dirty="0">
                <a:hlinkClick r:id="rId2"/>
              </a:rPr>
              <a:t>markvineburg@easternnational.org</a:t>
            </a:r>
            <a:endParaRPr lang="en-US" dirty="0"/>
          </a:p>
          <a:p>
            <a:r>
              <a:rPr lang="en-US" dirty="0"/>
              <a:t>PO#:            Test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Style     Description                   Color           Size  Quantity   Price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K500      Port Authority - Silk Touch   Burgundy        M           2   $15.00</a:t>
            </a:r>
          </a:p>
          <a:p>
            <a:r>
              <a:rPr lang="en-US" dirty="0"/>
              <a:t>          Sport Shirt.  K500</a:t>
            </a:r>
          </a:p>
          <a:p>
            <a:r>
              <a:rPr lang="en-US" dirty="0"/>
              <a:t>                                                              TOTAL     $30.00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Order reference number: 7710204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RETURNS: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If you receive an incorrect size or have an issue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with your shirts, please do the following: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Return the shirts to the vendor using the information provided on the packing slip.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Email the vendor with a copy to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Bill Thomas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to explain the reason for the return: </a:t>
            </a:r>
          </a:p>
          <a:p>
            <a:pPr>
              <a:buNone/>
            </a:pPr>
            <a:r>
              <a:rPr lang="en-US" sz="2700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markb@ecspecialties.com</a:t>
            </a:r>
            <a:r>
              <a:rPr lang="en-US" sz="27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7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700" b="1" i="1" dirty="0" smtClean="0">
                <a:latin typeface="Times New Roman" pitchFamily="18" charset="0"/>
                <a:cs typeface="Times New Roman" pitchFamily="18" charset="0"/>
              </a:rPr>
              <a:t>billthomas@easternnational.org</a:t>
            </a:r>
            <a:endParaRPr lang="en-US" sz="27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FEW NOTES: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Orders are to be placed by Regional Managers.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employees need to wear the same colored shirts per store.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Please order for the whole store all at once. For new hires, order when hired.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there is a payroll deduction, please fax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uniform order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Bill Thomas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payroll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Otherwise there is no need to send in an order form.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Eastern National will split the cost of the fleece jackets 50/50 with the employee.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HIGHLIGHTS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BASED PROGRAM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UNIFORM COLORS TO CHOOSE FROM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 TO USE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WEEK TURNAROUND TIME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FORMS UNLESS THERE IS A PAYROLL DEDUCTION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www.enuniformstore.com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034"/>
          <a:stretch>
            <a:fillRect/>
          </a:stretch>
        </p:blipFill>
        <p:spPr bwMode="auto">
          <a:xfrm>
            <a:off x="914400" y="1188720"/>
            <a:ext cx="7510272" cy="540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49530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type of uniform you are interested in ordering.</a:t>
            </a:r>
            <a:endParaRPr lang="en-US" dirty="0"/>
          </a:p>
        </p:txBody>
      </p:sp>
      <p:sp>
        <p:nvSpPr>
          <p:cNvPr id="9" name="Up Arrow 8"/>
          <p:cNvSpPr/>
          <p:nvPr/>
        </p:nvSpPr>
        <p:spPr>
          <a:xfrm rot="3400424">
            <a:off x="1219200" y="39624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950"/>
          <a:stretch>
            <a:fillRect/>
          </a:stretch>
        </p:blipFill>
        <p:spPr bwMode="auto">
          <a:xfrm>
            <a:off x="914400" y="731520"/>
            <a:ext cx="7510272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14400" y="4419600"/>
            <a:ext cx="17526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Click on the style you are interested in ordering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 rot="2822662">
            <a:off x="2414445" y="4669701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Click on “ADD TO SHOPPING CART”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750"/>
          <a:stretch>
            <a:fillRect/>
          </a:stretch>
        </p:blipFill>
        <p:spPr bwMode="auto">
          <a:xfrm>
            <a:off x="914400" y="1219200"/>
            <a:ext cx="7510272" cy="54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Up Arrow 5"/>
          <p:cNvSpPr/>
          <p:nvPr/>
        </p:nvSpPr>
        <p:spPr>
          <a:xfrm rot="16401138">
            <a:off x="6737220" y="252450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750"/>
          <a:stretch>
            <a:fillRect/>
          </a:stretch>
        </p:blipFill>
        <p:spPr bwMode="auto">
          <a:xfrm>
            <a:off x="914400" y="685800"/>
            <a:ext cx="7510272" cy="54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14400" y="2514600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Fill in the amount of shirts that you require to order. </a:t>
            </a:r>
            <a:r>
              <a:rPr lang="en-US" dirty="0" smtClean="0">
                <a:solidFill>
                  <a:srgbClr val="FF0000"/>
                </a:solidFill>
              </a:rPr>
              <a:t>ONE COLOR PER STORE!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105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update cart</a:t>
            </a:r>
            <a:endParaRPr lang="en-US" dirty="0"/>
          </a:p>
        </p:txBody>
      </p:sp>
      <p:sp>
        <p:nvSpPr>
          <p:cNvPr id="7" name="Up Arrow 6"/>
          <p:cNvSpPr/>
          <p:nvPr/>
        </p:nvSpPr>
        <p:spPr>
          <a:xfrm rot="7745573">
            <a:off x="2652366" y="3588746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5094497">
            <a:off x="4000262" y="5129573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750"/>
          <a:stretch>
            <a:fillRect/>
          </a:stretch>
        </p:blipFill>
        <p:spPr bwMode="auto">
          <a:xfrm>
            <a:off x="914400" y="731520"/>
            <a:ext cx="7510273" cy="54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95600" y="4876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 on Submit Shopping Cart</a:t>
            </a:r>
            <a:endParaRPr lang="en-US" dirty="0"/>
          </a:p>
        </p:txBody>
      </p:sp>
      <p:sp>
        <p:nvSpPr>
          <p:cNvPr id="7" name="Up Arrow 6"/>
          <p:cNvSpPr/>
          <p:nvPr/>
        </p:nvSpPr>
        <p:spPr>
          <a:xfrm rot="1719778">
            <a:off x="4776957" y="485687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750"/>
          <a:stretch>
            <a:fillRect/>
          </a:stretch>
        </p:blipFill>
        <p:spPr bwMode="auto">
          <a:xfrm>
            <a:off x="914400" y="731520"/>
            <a:ext cx="7510272" cy="54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52600" y="42672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ALL information for shipping location</a:t>
            </a:r>
            <a:endParaRPr lang="en-US" dirty="0"/>
          </a:p>
        </p:txBody>
      </p:sp>
      <p:sp>
        <p:nvSpPr>
          <p:cNvPr id="8" name="Up Arrow 7"/>
          <p:cNvSpPr/>
          <p:nvPr/>
        </p:nvSpPr>
        <p:spPr>
          <a:xfrm rot="6716789">
            <a:off x="2664200" y="3575987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6858000" y="51816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81800" y="5410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RM’s Email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6934200" y="41148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86600" y="4267200"/>
            <a:ext cx="83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Contact name at store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Order Confirmation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750"/>
          <a:stretch>
            <a:fillRect/>
          </a:stretch>
        </p:blipFill>
        <p:spPr bwMode="auto">
          <a:xfrm>
            <a:off x="914400" y="1295400"/>
            <a:ext cx="7510272" cy="54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251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EASTERN NATIONAL</vt:lpstr>
      <vt:lpstr>HIGHLIGHTS</vt:lpstr>
      <vt:lpstr>www.enuniformstore.com</vt:lpstr>
      <vt:lpstr> </vt:lpstr>
      <vt:lpstr>Click on “ADD TO SHOPPING CART”</vt:lpstr>
      <vt:lpstr>Slide 6</vt:lpstr>
      <vt:lpstr>Slide 7</vt:lpstr>
      <vt:lpstr>Slide 8</vt:lpstr>
      <vt:lpstr>Order Confirmation</vt:lpstr>
      <vt:lpstr>  Email confirmation for your records</vt:lpstr>
      <vt:lpstr>RETURNS:</vt:lpstr>
      <vt:lpstr>A FEW NOTES:</vt:lpstr>
    </vt:vector>
  </TitlesOfParts>
  <Company>Eastern 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Eastern National</dc:title>
  <dc:creator>Mark Vineburg</dc:creator>
  <cp:lastModifiedBy>markvineburg</cp:lastModifiedBy>
  <cp:revision>18</cp:revision>
  <dcterms:created xsi:type="dcterms:W3CDTF">2011-11-10T18:28:30Z</dcterms:created>
  <dcterms:modified xsi:type="dcterms:W3CDTF">2014-01-09T17:07:22Z</dcterms:modified>
</cp:coreProperties>
</file>